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x="9144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/Relationships>
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2" name="Shape 92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j-lt"/>
        <a:ea typeface="+mj-ea"/>
        <a:cs typeface="+mj-cs"/>
        <a:sym typeface="Calibri"/>
      </a:defRPr>
    </a:lvl1pPr>
    <a:lvl2pPr indent="228600" defTabSz="457200" latinLnBrk="0">
      <a:defRPr sz="1200">
        <a:latin typeface="+mj-lt"/>
        <a:ea typeface="+mj-ea"/>
        <a:cs typeface="+mj-cs"/>
        <a:sym typeface="Calibri"/>
      </a:defRPr>
    </a:lvl2pPr>
    <a:lvl3pPr indent="457200" defTabSz="457200" latinLnBrk="0">
      <a:defRPr sz="1200">
        <a:latin typeface="+mj-lt"/>
        <a:ea typeface="+mj-ea"/>
        <a:cs typeface="+mj-cs"/>
        <a:sym typeface="Calibri"/>
      </a:defRPr>
    </a:lvl3pPr>
    <a:lvl4pPr indent="685800" defTabSz="457200" latinLnBrk="0">
      <a:defRPr sz="1200">
        <a:latin typeface="+mj-lt"/>
        <a:ea typeface="+mj-ea"/>
        <a:cs typeface="+mj-cs"/>
        <a:sym typeface="Calibri"/>
      </a:defRPr>
    </a:lvl4pPr>
    <a:lvl5pPr indent="914400" defTabSz="457200" latinLnBrk="0">
      <a:defRPr sz="1200">
        <a:latin typeface="+mj-lt"/>
        <a:ea typeface="+mj-ea"/>
        <a:cs typeface="+mj-cs"/>
        <a:sym typeface="Calibri"/>
      </a:defRPr>
    </a:lvl5pPr>
    <a:lvl6pPr indent="1143000" defTabSz="457200" latinLnBrk="0">
      <a:defRPr sz="1200">
        <a:latin typeface="+mj-lt"/>
        <a:ea typeface="+mj-ea"/>
        <a:cs typeface="+mj-cs"/>
        <a:sym typeface="Calibri"/>
      </a:defRPr>
    </a:lvl6pPr>
    <a:lvl7pPr indent="1371600" defTabSz="457200" latinLnBrk="0">
      <a:defRPr sz="1200">
        <a:latin typeface="+mj-lt"/>
        <a:ea typeface="+mj-ea"/>
        <a:cs typeface="+mj-cs"/>
        <a:sym typeface="Calibri"/>
      </a:defRPr>
    </a:lvl7pPr>
    <a:lvl8pPr indent="1600200" defTabSz="457200" latinLnBrk="0">
      <a:defRPr sz="1200">
        <a:latin typeface="+mj-lt"/>
        <a:ea typeface="+mj-ea"/>
        <a:cs typeface="+mj-cs"/>
        <a:sym typeface="Calibri"/>
      </a:defRPr>
    </a:lvl8pPr>
    <a:lvl9pPr indent="1828800" defTabSz="4572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  <a:latin typeface="+mj-lt"/>
                <a:ea typeface="+mj-ea"/>
                <a:cs typeface="+mj-cs"/>
                <a:sym typeface="Calibri"/>
              </a:defRPr>
            </a:lvl1pPr>
            <a:lvl2pPr marL="0" indent="457200" algn="ctr">
              <a:buSzTx/>
              <a:buFontTx/>
              <a:buNone/>
              <a:defRPr>
                <a:solidFill>
                  <a:srgbClr val="888888"/>
                </a:solidFill>
                <a:latin typeface="+mj-lt"/>
                <a:ea typeface="+mj-ea"/>
                <a:cs typeface="+mj-cs"/>
                <a:sym typeface="Calibri"/>
              </a:defRPr>
            </a:lvl2pPr>
            <a:lvl3pPr marL="0" indent="914400" algn="ctr">
              <a:buSzTx/>
              <a:buFontTx/>
              <a:buNone/>
              <a:defRPr>
                <a:solidFill>
                  <a:srgbClr val="888888"/>
                </a:solidFill>
                <a:latin typeface="+mj-lt"/>
                <a:ea typeface="+mj-ea"/>
                <a:cs typeface="+mj-cs"/>
                <a:sym typeface="Calibri"/>
              </a:defRPr>
            </a:lvl3pPr>
            <a:lvl4pPr marL="0" indent="1371600" algn="ctr">
              <a:buSzTx/>
              <a:buFontTx/>
              <a:buNone/>
              <a:defRPr>
                <a:solidFill>
                  <a:srgbClr val="888888"/>
                </a:solidFill>
                <a:latin typeface="+mj-lt"/>
                <a:ea typeface="+mj-ea"/>
                <a:cs typeface="+mj-cs"/>
                <a:sym typeface="Calibri"/>
              </a:defRPr>
            </a:lvl4pPr>
            <a:lvl5pPr marL="0" indent="1828800" algn="ctr">
              <a:buSzTx/>
              <a:buFontTx/>
              <a:buNone/>
              <a:defRPr>
                <a:solidFill>
                  <a:srgbClr val="888888"/>
                </a:solidFill>
                <a:latin typeface="+mj-lt"/>
                <a:ea typeface="+mj-ea"/>
                <a:cs typeface="+mj-cs"/>
                <a:sym typeface="Calibri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1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/>
          <p:nvPr>
            <p:ph type="title"/>
          </p:nvPr>
        </p:nvSpPr>
        <p:spPr>
          <a:xfrm>
            <a:off x="722312" y="4406900"/>
            <a:ext cx="7772401" cy="1362075"/>
          </a:xfrm>
          <a:prstGeom prst="rect">
            <a:avLst/>
          </a:prstGeom>
        </p:spPr>
        <p:txBody>
          <a:bodyPr anchor="t"/>
          <a:lstStyle>
            <a:lvl1pPr algn="l">
              <a:defRPr b="1" cap="all" sz="4000">
                <a:latin typeface="+mj-lt"/>
                <a:ea typeface="+mj-ea"/>
                <a:cs typeface="+mj-cs"/>
                <a:sym typeface="Calibri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30" name="Body Level One…"/>
          <p:cNvSpPr txBox="1"/>
          <p:nvPr>
            <p:ph type="body" sz="quarter" idx="1"/>
          </p:nvPr>
        </p:nvSpPr>
        <p:spPr>
          <a:xfrm>
            <a:off x="722312" y="2906713"/>
            <a:ext cx="7772401" cy="1500188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  <a:latin typeface="+mj-lt"/>
                <a:ea typeface="+mj-ea"/>
                <a:cs typeface="+mj-cs"/>
                <a:sym typeface="Calibri"/>
              </a:defRPr>
            </a:lvl1pPr>
            <a:lvl2pPr marL="0" indent="4572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  <a:latin typeface="+mj-lt"/>
                <a:ea typeface="+mj-ea"/>
                <a:cs typeface="+mj-cs"/>
                <a:sym typeface="Calibri"/>
              </a:defRPr>
            </a:lvl2pPr>
            <a:lvl3pPr marL="0" indent="9144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  <a:latin typeface="+mj-lt"/>
                <a:ea typeface="+mj-ea"/>
                <a:cs typeface="+mj-cs"/>
                <a:sym typeface="Calibri"/>
              </a:defRPr>
            </a:lvl3pPr>
            <a:lvl4pPr marL="0" indent="13716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  <a:latin typeface="+mj-lt"/>
                <a:ea typeface="+mj-ea"/>
                <a:cs typeface="+mj-cs"/>
                <a:sym typeface="Calibri"/>
              </a:defRPr>
            </a:lvl4pPr>
            <a:lvl5pPr marL="0" indent="18288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  <a:latin typeface="+mj-lt"/>
                <a:ea typeface="+mj-ea"/>
                <a:cs typeface="+mj-cs"/>
                <a:sym typeface="Calibri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9" name="Body Level One…"/>
          <p:cNvSpPr txBox="1"/>
          <p:nvPr>
            <p:ph type="body"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>
                <a:latin typeface="+mj-lt"/>
                <a:ea typeface="+mj-ea"/>
                <a:cs typeface="+mj-cs"/>
                <a:sym typeface="Calibri"/>
              </a:defRPr>
            </a:lvl1pPr>
            <a:lvl2pPr marL="790575" indent="-333375">
              <a:spcBef>
                <a:spcPts val="600"/>
              </a:spcBef>
              <a:defRPr sz="2800">
                <a:latin typeface="+mj-lt"/>
                <a:ea typeface="+mj-ea"/>
                <a:cs typeface="+mj-cs"/>
                <a:sym typeface="Calibri"/>
              </a:defRPr>
            </a:lvl2pPr>
            <a:lvl3pPr marL="1234439" indent="-320039">
              <a:spcBef>
                <a:spcPts val="600"/>
              </a:spcBef>
              <a:defRPr sz="2800">
                <a:latin typeface="+mj-lt"/>
                <a:ea typeface="+mj-ea"/>
                <a:cs typeface="+mj-cs"/>
                <a:sym typeface="Calibri"/>
              </a:defRPr>
            </a:lvl3pPr>
            <a:lvl4pPr marL="1727200" indent="-355600">
              <a:spcBef>
                <a:spcPts val="600"/>
              </a:spcBef>
              <a:defRPr sz="2800">
                <a:latin typeface="+mj-lt"/>
                <a:ea typeface="+mj-ea"/>
                <a:cs typeface="+mj-cs"/>
                <a:sym typeface="Calibri"/>
              </a:defRPr>
            </a:lvl4pPr>
            <a:lvl5pPr marL="2184400" indent="-355600">
              <a:spcBef>
                <a:spcPts val="600"/>
              </a:spcBef>
              <a:defRPr sz="2800">
                <a:latin typeface="+mj-lt"/>
                <a:ea typeface="+mj-ea"/>
                <a:cs typeface="+mj-cs"/>
                <a:sym typeface="Calibri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8" name="Body Level One…"/>
          <p:cNvSpPr txBox="1"/>
          <p:nvPr>
            <p:ph type="body" sz="quarter" idx="1"/>
          </p:nvPr>
        </p:nvSpPr>
        <p:spPr>
          <a:xfrm>
            <a:off x="457200" y="1535112"/>
            <a:ext cx="4040188" cy="639763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500"/>
              </a:spcBef>
              <a:buSzTx/>
              <a:buFontTx/>
              <a:buNone/>
              <a:defRPr b="1" sz="2400">
                <a:latin typeface="+mj-lt"/>
                <a:ea typeface="+mj-ea"/>
                <a:cs typeface="+mj-cs"/>
                <a:sym typeface="Calibri"/>
              </a:defRPr>
            </a:lvl1pPr>
            <a:lvl2pPr marL="0" indent="457200">
              <a:spcBef>
                <a:spcPts val="500"/>
              </a:spcBef>
              <a:buSzTx/>
              <a:buFontTx/>
              <a:buNone/>
              <a:defRPr b="1" sz="2400">
                <a:latin typeface="+mj-lt"/>
                <a:ea typeface="+mj-ea"/>
                <a:cs typeface="+mj-cs"/>
                <a:sym typeface="Calibri"/>
              </a:defRPr>
            </a:lvl2pPr>
            <a:lvl3pPr marL="0" indent="914400">
              <a:spcBef>
                <a:spcPts val="500"/>
              </a:spcBef>
              <a:buSzTx/>
              <a:buFontTx/>
              <a:buNone/>
              <a:defRPr b="1" sz="2400">
                <a:latin typeface="+mj-lt"/>
                <a:ea typeface="+mj-ea"/>
                <a:cs typeface="+mj-cs"/>
                <a:sym typeface="Calibri"/>
              </a:defRPr>
            </a:lvl3pPr>
            <a:lvl4pPr marL="0" indent="1371600">
              <a:spcBef>
                <a:spcPts val="500"/>
              </a:spcBef>
              <a:buSzTx/>
              <a:buFontTx/>
              <a:buNone/>
              <a:defRPr b="1" sz="2400">
                <a:latin typeface="+mj-lt"/>
                <a:ea typeface="+mj-ea"/>
                <a:cs typeface="+mj-cs"/>
                <a:sym typeface="Calibri"/>
              </a:defRPr>
            </a:lvl4pPr>
            <a:lvl5pPr marL="0" indent="1828800">
              <a:spcBef>
                <a:spcPts val="500"/>
              </a:spcBef>
              <a:buSzTx/>
              <a:buFontTx/>
              <a:buNone/>
              <a:defRPr b="1" sz="2400">
                <a:latin typeface="+mj-lt"/>
                <a:ea typeface="+mj-ea"/>
                <a:cs typeface="+mj-cs"/>
                <a:sym typeface="Calibri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9" name="Text Placeholder 4"/>
          <p:cNvSpPr/>
          <p:nvPr>
            <p:ph type="body" sz="quarter" idx="21"/>
          </p:nvPr>
        </p:nvSpPr>
        <p:spPr>
          <a:xfrm>
            <a:off x="4645025" y="1535112"/>
            <a:ext cx="4041775" cy="639763"/>
          </a:xfrm>
          <a:prstGeom prst="rect">
            <a:avLst/>
          </a:prstGeom>
        </p:spPr>
        <p:txBody>
          <a:bodyPr anchor="b"/>
          <a:lstStyle/>
          <a:p>
            <a:pPr marL="0" indent="0">
              <a:spcBef>
                <a:spcPts val="500"/>
              </a:spcBef>
              <a:buSzTx/>
              <a:buFontTx/>
              <a:buNone/>
              <a:defRPr b="1" sz="2400"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5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itle Text"/>
          <p:cNvSpPr txBox="1"/>
          <p:nvPr>
            <p:ph type="title"/>
          </p:nvPr>
        </p:nvSpPr>
        <p:spPr>
          <a:xfrm>
            <a:off x="457200" y="273050"/>
            <a:ext cx="3008314" cy="1162050"/>
          </a:xfrm>
          <a:prstGeom prst="rect">
            <a:avLst/>
          </a:prstGeom>
        </p:spPr>
        <p:txBody>
          <a:bodyPr anchor="b"/>
          <a:lstStyle>
            <a:lvl1pPr algn="l">
              <a:defRPr b="1" sz="2000">
                <a:latin typeface="+mj-lt"/>
                <a:ea typeface="+mj-ea"/>
                <a:cs typeface="+mj-cs"/>
                <a:sym typeface="Calibri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73" name="Body Level One…"/>
          <p:cNvSpPr txBox="1"/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Text Placeholder 3"/>
          <p:cNvSpPr/>
          <p:nvPr>
            <p:ph type="body" sz="half" idx="21"/>
          </p:nvPr>
        </p:nvSpPr>
        <p:spPr>
          <a:xfrm>
            <a:off x="457199" y="1435100"/>
            <a:ext cx="3008315" cy="4691063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300"/>
              </a:spcBef>
              <a:buSzTx/>
              <a:buFontTx/>
              <a:buNone/>
              <a:defRPr sz="1400">
                <a:latin typeface="+mj-lt"/>
                <a:ea typeface="+mj-ea"/>
                <a:cs typeface="+mj-cs"/>
                <a:sym typeface="Calibri"/>
              </a:defRPr>
            </a:pPr>
          </a:p>
        </p:txBody>
      </p:sp>
      <p:sp>
        <p:nvSpPr>
          <p:cNvPr id="7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itle Text"/>
          <p:cNvSpPr txBox="1"/>
          <p:nvPr>
            <p:ph type="title"/>
          </p:nvPr>
        </p:nvSpPr>
        <p:spPr>
          <a:xfrm>
            <a:off x="1792288" y="4800600"/>
            <a:ext cx="5486401" cy="566738"/>
          </a:xfrm>
          <a:prstGeom prst="rect">
            <a:avLst/>
          </a:prstGeom>
        </p:spPr>
        <p:txBody>
          <a:bodyPr anchor="b"/>
          <a:lstStyle>
            <a:lvl1pPr algn="l">
              <a:defRPr b="1" sz="2000">
                <a:latin typeface="+mj-lt"/>
                <a:ea typeface="+mj-ea"/>
                <a:cs typeface="+mj-cs"/>
                <a:sym typeface="Calibri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83" name="Picture Placeholder 2"/>
          <p:cNvSpPr/>
          <p:nvPr>
            <p:ph type="pic" sz="half" idx="21"/>
          </p:nvPr>
        </p:nvSpPr>
        <p:spPr>
          <a:xfrm>
            <a:off x="1792288" y="612775"/>
            <a:ext cx="5486401" cy="41148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84" name="Body Level One…"/>
          <p:cNvSpPr txBox="1"/>
          <p:nvPr>
            <p:ph type="body" sz="quarter" idx="1"/>
          </p:nvPr>
        </p:nvSpPr>
        <p:spPr>
          <a:xfrm>
            <a:off x="1792288" y="5367337"/>
            <a:ext cx="5486401" cy="804863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SzTx/>
              <a:buFontTx/>
              <a:buNone/>
              <a:defRPr sz="1400">
                <a:latin typeface="+mj-lt"/>
                <a:ea typeface="+mj-ea"/>
                <a:cs typeface="+mj-cs"/>
                <a:sym typeface="Calibri"/>
              </a:defRPr>
            </a:lvl1pPr>
            <a:lvl2pPr marL="0" indent="457200">
              <a:spcBef>
                <a:spcPts val="300"/>
              </a:spcBef>
              <a:buSzTx/>
              <a:buFontTx/>
              <a:buNone/>
              <a:defRPr sz="1400">
                <a:latin typeface="+mj-lt"/>
                <a:ea typeface="+mj-ea"/>
                <a:cs typeface="+mj-cs"/>
                <a:sym typeface="Calibri"/>
              </a:defRPr>
            </a:lvl2pPr>
            <a:lvl3pPr marL="0" indent="914400">
              <a:spcBef>
                <a:spcPts val="300"/>
              </a:spcBef>
              <a:buSzTx/>
              <a:buFontTx/>
              <a:buNone/>
              <a:defRPr sz="1400">
                <a:latin typeface="+mj-lt"/>
                <a:ea typeface="+mj-ea"/>
                <a:cs typeface="+mj-cs"/>
                <a:sym typeface="Calibri"/>
              </a:defRPr>
            </a:lvl3pPr>
            <a:lvl4pPr marL="0" indent="1371600">
              <a:spcBef>
                <a:spcPts val="300"/>
              </a:spcBef>
              <a:buSzTx/>
              <a:buFontTx/>
              <a:buNone/>
              <a:defRPr sz="1400">
                <a:latin typeface="+mj-lt"/>
                <a:ea typeface="+mj-ea"/>
                <a:cs typeface="+mj-cs"/>
                <a:sym typeface="Calibri"/>
              </a:defRPr>
            </a:lvl4pPr>
            <a:lvl5pPr marL="0" indent="1828800">
              <a:spcBef>
                <a:spcPts val="300"/>
              </a:spcBef>
              <a:buSzTx/>
              <a:buFontTx/>
              <a:buNone/>
              <a:defRPr sz="1400">
                <a:latin typeface="+mj-lt"/>
                <a:ea typeface="+mj-ea"/>
                <a:cs typeface="+mj-cs"/>
                <a:sym typeface="Calibri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 xmlns:p14="http://schemas.microsoft.com/office/powerpoint/2010/main" spd="med" advClick="1"/>
  <p:txStyles>
    <p:title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Phosphate Inline"/>
          <a:ea typeface="Phosphate Inline"/>
          <a:cs typeface="Phosphate Inline"/>
          <a:sym typeface="Phosphate Inline"/>
        </a:defRPr>
      </a:lvl1pPr>
      <a:lvl2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Phosphate Inline"/>
          <a:ea typeface="Phosphate Inline"/>
          <a:cs typeface="Phosphate Inline"/>
          <a:sym typeface="Phosphate Inline"/>
        </a:defRPr>
      </a:lvl2pPr>
      <a:lvl3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Phosphate Inline"/>
          <a:ea typeface="Phosphate Inline"/>
          <a:cs typeface="Phosphate Inline"/>
          <a:sym typeface="Phosphate Inline"/>
        </a:defRPr>
      </a:lvl3pPr>
      <a:lvl4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Phosphate Inline"/>
          <a:ea typeface="Phosphate Inline"/>
          <a:cs typeface="Phosphate Inline"/>
          <a:sym typeface="Phosphate Inline"/>
        </a:defRPr>
      </a:lvl4pPr>
      <a:lvl5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Phosphate Inline"/>
          <a:ea typeface="Phosphate Inline"/>
          <a:cs typeface="Phosphate Inline"/>
          <a:sym typeface="Phosphate Inline"/>
        </a:defRPr>
      </a:lvl5pPr>
      <a:lvl6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Phosphate Inline"/>
          <a:ea typeface="Phosphate Inline"/>
          <a:cs typeface="Phosphate Inline"/>
          <a:sym typeface="Phosphate Inline"/>
        </a:defRPr>
      </a:lvl6pPr>
      <a:lvl7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Phosphate Inline"/>
          <a:ea typeface="Phosphate Inline"/>
          <a:cs typeface="Phosphate Inline"/>
          <a:sym typeface="Phosphate Inline"/>
        </a:defRPr>
      </a:lvl7pPr>
      <a:lvl8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Phosphate Inline"/>
          <a:ea typeface="Phosphate Inline"/>
          <a:cs typeface="Phosphate Inline"/>
          <a:sym typeface="Phosphate Inline"/>
        </a:defRPr>
      </a:lvl8pPr>
      <a:lvl9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Phosphate Inline"/>
          <a:ea typeface="Phosphate Inline"/>
          <a:cs typeface="Phosphate Inline"/>
          <a:sym typeface="Phosphate Inline"/>
        </a:defRPr>
      </a:lvl9pPr>
    </p:titleStyle>
    <p:bodyStyle>
      <a:lvl1pPr marL="342900" marR="0" indent="-3429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Noteworthy Light"/>
          <a:ea typeface="Noteworthy Light"/>
          <a:cs typeface="Noteworthy Light"/>
          <a:sym typeface="Noteworthy Light"/>
        </a:defRPr>
      </a:lvl1pPr>
      <a:lvl2pPr marL="783771" marR="0" indent="-326571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Noteworthy Light"/>
          <a:ea typeface="Noteworthy Light"/>
          <a:cs typeface="Noteworthy Light"/>
          <a:sym typeface="Noteworthy Light"/>
        </a:defRPr>
      </a:lvl2pPr>
      <a:lvl3pPr marL="1219200" marR="0" indent="-3048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Noteworthy Light"/>
          <a:ea typeface="Noteworthy Light"/>
          <a:cs typeface="Noteworthy Light"/>
          <a:sym typeface="Noteworthy Light"/>
        </a:defRPr>
      </a:lvl3pPr>
      <a:lvl4pPr marL="17373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Noteworthy Light"/>
          <a:ea typeface="Noteworthy Light"/>
          <a:cs typeface="Noteworthy Light"/>
          <a:sym typeface="Noteworthy Light"/>
        </a:defRPr>
      </a:lvl4pPr>
      <a:lvl5pPr marL="21945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b="0" baseline="0" cap="none" i="0" spc="0" strike="noStrike" sz="3200" u="none">
          <a:solidFill>
            <a:srgbClr val="000000"/>
          </a:solidFill>
          <a:uFillTx/>
          <a:latin typeface="Noteworthy Light"/>
          <a:ea typeface="Noteworthy Light"/>
          <a:cs typeface="Noteworthy Light"/>
          <a:sym typeface="Noteworthy Light"/>
        </a:defRPr>
      </a:lvl5pPr>
      <a:lvl6pPr marL="26517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Noteworthy Light"/>
          <a:ea typeface="Noteworthy Light"/>
          <a:cs typeface="Noteworthy Light"/>
          <a:sym typeface="Noteworthy Light"/>
        </a:defRPr>
      </a:lvl6pPr>
      <a:lvl7pPr marL="31089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Noteworthy Light"/>
          <a:ea typeface="Noteworthy Light"/>
          <a:cs typeface="Noteworthy Light"/>
          <a:sym typeface="Noteworthy Light"/>
        </a:defRPr>
      </a:lvl7pPr>
      <a:lvl8pPr marL="3566159" marR="0" indent="-365759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Noteworthy Light"/>
          <a:ea typeface="Noteworthy Light"/>
          <a:cs typeface="Noteworthy Light"/>
          <a:sym typeface="Noteworthy Light"/>
        </a:defRPr>
      </a:lvl8pPr>
      <a:lvl9pPr marL="4023359" marR="0" indent="-365759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Noteworthy Light"/>
          <a:ea typeface="Noteworthy Light"/>
          <a:cs typeface="Noteworthy Light"/>
          <a:sym typeface="Noteworthy Light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hyperlink" Target="https://www.youtube.com/watch?v=dHAn-YNGWls" TargetMode="Externa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itle 1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Project Overview and VR Integration Challenges</a:t>
            </a:r>
          </a:p>
        </p:txBody>
      </p:sp>
      <p:sp>
        <p:nvSpPr>
          <p:cNvPr id="95" name="Subtitle 2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224027">
              <a:spcBef>
                <a:spcPts val="300"/>
              </a:spcBef>
              <a:defRPr sz="1568"/>
            </a:pPr>
            <a:r>
              <a:t>Goal: Integrate VR controls with a bowling and wall-breaking game.</a:t>
            </a:r>
          </a:p>
          <a:p>
            <a:pPr defTabSz="224027">
              <a:spcBef>
                <a:spcPts val="300"/>
              </a:spcBef>
              <a:defRPr sz="1568"/>
            </a:pPr>
            <a:r>
              <a:t>Challenges: First time integrating VR, ensuring both games worked with the VR system.</a:t>
            </a:r>
          </a:p>
          <a:p>
            <a:pPr defTabSz="224027">
              <a:spcBef>
                <a:spcPts val="300"/>
              </a:spcBef>
              <a:defRPr sz="1568"/>
            </a:pPr>
            <a:r>
              <a:t>By: Jesse and Monica</a:t>
            </a:r>
          </a:p>
          <a:p>
            <a:pPr defTabSz="224027">
              <a:spcBef>
                <a:spcPts val="300"/>
              </a:spcBef>
              <a:defRPr sz="1568"/>
            </a:pPr>
            <a:r>
              <a:t>CITA 314</a:t>
            </a:r>
          </a:p>
          <a:p>
            <a:pPr defTabSz="224027">
              <a:spcBef>
                <a:spcPts val="300"/>
              </a:spcBef>
              <a:defRPr sz="1568"/>
            </a:pPr>
            <a:r>
              <a:t>Professor: Awed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Double-click to edi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4" name="Double-click to edi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25" name="Screenshot 2025-05-12 154622.png" descr="Screenshot 2025-05-12 15462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528502"/>
            <a:ext cx="9144001" cy="511759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Double-click to edi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28" name="Screenshot 2025-05-12 153515.png" descr="Screenshot 2025-05-12 15351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294722"/>
            <a:ext cx="9144001" cy="513691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Conclusion</a:t>
            </a:r>
          </a:p>
        </p:txBody>
      </p:sp>
      <p:sp>
        <p:nvSpPr>
          <p:cNvPr id="131" name="Content Placeholder 2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marL="315468" indent="-315468" defTabSz="420623">
              <a:defRPr sz="2944"/>
            </a:pPr>
            <a:r>
              <a:t>Despite efforts to integrate VR controls, we faced numerous challenges.</a:t>
            </a:r>
          </a:p>
          <a:p>
            <a:pPr marL="315468" indent="-315468" defTabSz="420623">
              <a:defRPr sz="2944"/>
            </a:pPr>
            <a:r>
              <a:t>The complexity of the pre-configured template and issues with button mapping led to delays.</a:t>
            </a:r>
          </a:p>
          <a:p>
            <a:pPr marL="315468" indent="-315468" defTabSz="420623">
              <a:defRPr sz="2944"/>
            </a:pPr>
            <a:r>
              <a:t>Further testing and revisions would be required to fully integrate VR with the bowling and wall-breaking games.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Video of Gam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Video of Game </a:t>
            </a:r>
          </a:p>
        </p:txBody>
      </p:sp>
      <p:sp>
        <p:nvSpPr>
          <p:cNvPr id="98" name="https://www.youtube.com/watch?v=dHAn-YNGWls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12700">
              <a:lnSpc>
                <a:spcPts val="4400"/>
              </a:lnSpc>
              <a:spcBef>
                <a:spcPts val="0"/>
              </a:spcBef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400">
                <a:latin typeface="Noteworthy Bold"/>
                <a:ea typeface="Noteworthy Bold"/>
                <a:cs typeface="Noteworthy Bold"/>
                <a:sym typeface="Noteworthy Bold"/>
              </a:defRPr>
            </a:pPr>
          </a:p>
          <a:p>
            <a:pPr marL="0" indent="0" defTabSz="12700">
              <a:lnSpc>
                <a:spcPts val="4400"/>
              </a:lnSpc>
              <a:spcBef>
                <a:spcPts val="0"/>
              </a:spcBef>
              <a:buSzTx/>
              <a:buFontTx/>
              <a:buNone/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400">
                <a:latin typeface="Noteworthy Bold"/>
                <a:ea typeface="Noteworthy Bold"/>
                <a:cs typeface="Noteworthy Bold"/>
                <a:sym typeface="Noteworthy Bold"/>
              </a:defRPr>
            </a:pP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https://www.youtube.com/watch?v=dHAn-YNGWls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Double-click to edi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01" name="Double-click to edi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02" name="Screenshot 2025-05-12 153951.png" descr="Screenshot 2025-05-12 15395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2503" y="0"/>
            <a:ext cx="8598995" cy="6858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VR Setup Challenges</a:t>
            </a:r>
          </a:p>
        </p:txBody>
      </p:sp>
      <p:sp>
        <p:nvSpPr>
          <p:cNvPr id="105" name="Content Placeholder 2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/>
            <a:r>
              <a:t>Issues with VR headsets and button mappings:</a:t>
            </a:r>
          </a:p>
          <a:p>
            <a:pPr/>
            <a:r>
              <a:t>The start game button worked only through XR device simulator, not with VR controllers.</a:t>
            </a:r>
          </a:p>
          <a:p>
            <a:pPr/>
            <a:r>
              <a:t>Had difficulty getting button inputs to work in VR, causing delays in starting the game.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Controller System Issues</a:t>
            </a:r>
          </a:p>
        </p:txBody>
      </p:sp>
      <p:sp>
        <p:nvSpPr>
          <p:cNvPr id="108" name="Content Placeholder 2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/>
            <a:r>
              <a:t>Template issues:</a:t>
            </a:r>
          </a:p>
          <a:p>
            <a:pPr/>
            <a:r>
              <a:t>Pre-existing template was difficult to modify for VR.</a:t>
            </a:r>
          </a:p>
          <a:p>
            <a:pPr/>
            <a:r>
              <a:t>Ray caster issues, preventing button interactions.</a:t>
            </a:r>
          </a:p>
          <a:p>
            <a:pPr/>
            <a:r>
              <a:t>Controller mappings complicated integration with the VR system, leading to difficulties.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Double-click to edi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1" name="Double-click to edi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12" name="Screenshot 2025-05-12 154317.png" descr="Screenshot 2025-05-12 15431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990600"/>
            <a:ext cx="9144000" cy="48768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Wall-Breaking Game Issues</a:t>
            </a:r>
          </a:p>
        </p:txBody>
      </p:sp>
      <p:sp>
        <p:nvSpPr>
          <p:cNvPr id="115" name="Content Placeholder 2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marL="312039" indent="-312039" defTabSz="416052">
              <a:spcBef>
                <a:spcPts val="600"/>
              </a:spcBef>
              <a:defRPr sz="2912"/>
            </a:pPr>
            <a:r>
              <a:t>Struggles with VR integration for wall-breaking feature:</a:t>
            </a:r>
          </a:p>
          <a:p>
            <a:pPr marL="312039" indent="-312039" defTabSz="416052">
              <a:spcBef>
                <a:spcPts val="600"/>
              </a:spcBef>
              <a:defRPr sz="2912"/>
            </a:pPr>
            <a:r>
              <a:t>Wall wouldn’t burst as expected due to issues with the VR system.</a:t>
            </a:r>
          </a:p>
          <a:p>
            <a:pPr marL="312039" indent="-312039" defTabSz="416052">
              <a:spcBef>
                <a:spcPts val="600"/>
              </a:spcBef>
              <a:defRPr sz="2912"/>
            </a:pPr>
            <a:r>
              <a:t>Partner (Jesse) encountered difficulties getting wall-breaking mechanics to work.</a:t>
            </a:r>
          </a:p>
          <a:p>
            <a:pPr marL="312039" indent="-312039" defTabSz="416052">
              <a:spcBef>
                <a:spcPts val="600"/>
              </a:spcBef>
              <a:defRPr sz="2912"/>
            </a:pPr>
            <a:r>
              <a:t>Scripts and VR interactions did not align properly, hindering implementation.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Double-click to edi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18" name="Screenshot 2025-05-12 at 3.54.26 PM.png" descr="Screenshot 2025-05-12 at 3.54.26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882650"/>
            <a:ext cx="9144000" cy="50927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Bowling Game Issues</a:t>
            </a:r>
          </a:p>
        </p:txBody>
      </p:sp>
      <p:sp>
        <p:nvSpPr>
          <p:cNvPr id="121" name="Content Placeholder 2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marL="312039" indent="-312039" defTabSz="416052">
              <a:spcBef>
                <a:spcPts val="600"/>
              </a:spcBef>
              <a:defRPr sz="2912"/>
            </a:pPr>
            <a:r>
              <a:t>Frustrations with the bowling game setup:</a:t>
            </a:r>
          </a:p>
          <a:p>
            <a:pPr marL="312039" indent="-312039" defTabSz="416052">
              <a:spcBef>
                <a:spcPts val="600"/>
              </a:spcBef>
              <a:defRPr sz="2912"/>
            </a:pPr>
            <a:r>
              <a:t>VR system was not functioning correctly with the bowling game.</a:t>
            </a:r>
          </a:p>
          <a:p>
            <a:pPr marL="312039" indent="-312039" defTabSz="416052">
              <a:spcBef>
                <a:spcPts val="600"/>
              </a:spcBef>
              <a:defRPr sz="2912"/>
            </a:pPr>
            <a:r>
              <a:t>Changes to the original controller system made the integration with VR difficult.</a:t>
            </a:r>
          </a:p>
          <a:p>
            <a:pPr marL="312039" indent="-312039" defTabSz="416052">
              <a:spcBef>
                <a:spcPts val="600"/>
              </a:spcBef>
              <a:defRPr sz="2912"/>
            </a:pPr>
            <a:r>
              <a:t>Debugging the VR system became challenging, preventing smooth gameplay.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 Neue"/>
        <a:ea typeface="Helvetica Neue"/>
        <a:cs typeface="Helvetica Neue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 Neue"/>
        <a:ea typeface="Helvetica Neue"/>
        <a:cs typeface="Helvetica Neue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